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5" autoAdjust="0"/>
    <p:restoredTop sz="94643" autoAdjust="0"/>
  </p:normalViewPr>
  <p:slideViewPr>
    <p:cSldViewPr snapToGrid="0">
      <p:cViewPr varScale="1">
        <p:scale>
          <a:sx n="92" d="100"/>
          <a:sy n="92" d="100"/>
        </p:scale>
        <p:origin x="4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2" y="2002709"/>
            <a:ext cx="5429250" cy="36195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769807" y="255638"/>
            <a:ext cx="8357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How does the election affect the U.S. real estate market?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521975" y="5922730"/>
            <a:ext cx="6853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Uncertainty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84363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691" y="452284"/>
            <a:ext cx="2182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Trade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6" y="1933723"/>
            <a:ext cx="4985127" cy="356250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5624053" y="1545348"/>
            <a:ext cx="64696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Will President Trump attempt to re-negotiate NAFTA and TPP?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Will his administration impose tariffs and penalties for what it deems unfair trade?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Trade disrupts industries, but its net adds to the standard of living, not necessarily  GDP.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4465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0078" y="363794"/>
            <a:ext cx="6410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Immigration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87" y="1995949"/>
            <a:ext cx="4642499" cy="309473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727587" y="1740310"/>
            <a:ext cx="5712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Will President Trump deport segments of the undocumented population?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Will President Trump restrict legal immigration?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Immigration is key to U.S. economic growth.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7267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Asset valuation equation</a:t>
            </a:r>
            <a:endParaRPr lang="en-US" sz="4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08650" y="904568"/>
                <a:ext cx="10233800" cy="265470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72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𝑁𝑂𝐼</m:t>
                          </m:r>
                          <m:r>
                            <a:rPr lang="en-US" sz="5400" b="0" i="1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chemeClr val="tx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chemeClr val="tx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5400" b="0" i="1" smtClean="0">
                                  <a:solidFill>
                                    <a:schemeClr val="tx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en-US" sz="5400" b="0" i="1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  <m:r>
                            <a:rPr lang="en-US" sz="5400" b="0" i="1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𝑊𝐴𝐶𝐶</m:t>
                          </m:r>
                          <m:r>
                            <a:rPr lang="en-US" sz="5400" b="0" i="1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0" i="1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8650" y="904568"/>
                <a:ext cx="10233800" cy="2654709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67750" y="3924705"/>
            <a:ext cx="10374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WACC is the weighted cost of capital.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Note that interest rates and the </a:t>
            </a:r>
            <a:r>
              <a:rPr lang="en-US" sz="2400" dirty="0" err="1" smtClean="0"/>
              <a:t>libor</a:t>
            </a:r>
            <a:r>
              <a:rPr lang="en-US" sz="2400" dirty="0" smtClean="0"/>
              <a:t> curve are up 25% since the election. 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This is due to expected higher demand, higher inflation, and higher debt levels that need to be financed.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QUESTION: </a:t>
            </a:r>
            <a:r>
              <a:rPr lang="en-US" sz="2400" i="1" dirty="0" smtClean="0"/>
              <a:t>Will lower taxes, infrastructure projects and repatriation of U.S. corporate earnings from abroad produce higher growth?</a:t>
            </a:r>
          </a:p>
        </p:txBody>
      </p:sp>
    </p:spTree>
    <p:extLst>
      <p:ext uri="{BB962C8B-B14F-4D97-AF65-F5344CB8AC3E}">
        <p14:creationId xmlns:p14="http://schemas.microsoft.com/office/powerpoint/2010/main" val="1248969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55</TotalTime>
  <Words>152</Words>
  <Application>Microsoft Office PowerPoint</Application>
  <PresentationFormat>Widescreen</PresentationFormat>
  <Paragraphs>22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Cambria Math</vt:lpstr>
      <vt:lpstr>Corbel</vt:lpstr>
      <vt:lpstr>Depth</vt:lpstr>
      <vt:lpstr>PowerPoint Presentation</vt:lpstr>
      <vt:lpstr>PowerPoint Presentation</vt:lpstr>
      <vt:lpstr>PowerPoint Presentation</vt:lpstr>
      <vt:lpstr>Asset valuation equation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Foght</dc:creator>
  <cp:lastModifiedBy>Ashley Foght</cp:lastModifiedBy>
  <cp:revision>7</cp:revision>
  <dcterms:created xsi:type="dcterms:W3CDTF">2016-11-16T17:26:02Z</dcterms:created>
  <dcterms:modified xsi:type="dcterms:W3CDTF">2016-11-16T18:23:29Z</dcterms:modified>
</cp:coreProperties>
</file>